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13"/>
  </p:notesMasterIdLst>
  <p:handoutMasterIdLst>
    <p:handoutMasterId r:id="rId14"/>
  </p:handoutMasterIdLst>
  <p:sldIdLst>
    <p:sldId id="261" r:id="rId7"/>
    <p:sldId id="266" r:id="rId8"/>
    <p:sldId id="268" r:id="rId9"/>
    <p:sldId id="270" r:id="rId10"/>
    <p:sldId id="269" r:id="rId11"/>
    <p:sldId id="271" r:id="rId12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600" y="10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Hickory-Minor boundary changes and SE date. Base Year?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3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Harnett County-BY is complete. No progress in the past 6 months.</a:t>
            </a:r>
          </a:p>
          <a:p>
            <a:endParaRPr lang="en-US" dirty="0"/>
          </a:p>
          <a:p>
            <a:r>
              <a:rPr lang="en-US" dirty="0" err="1"/>
              <a:t>Faeytville</a:t>
            </a:r>
            <a:r>
              <a:rPr lang="en-US" dirty="0"/>
              <a:t> and Wilmington_ Boundary and SE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0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 17: Completed by End of Summer</a:t>
            </a:r>
          </a:p>
          <a:p>
            <a:r>
              <a:rPr lang="en-US" dirty="0"/>
              <a:t>Region 1: “</a:t>
            </a:r>
            <a:r>
              <a:rPr lang="en-US" dirty="0" err="1"/>
              <a:t>Fall”ish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5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Harnett County-BY is complete. No progress in the past 6 months.</a:t>
            </a:r>
          </a:p>
          <a:p>
            <a:endParaRPr lang="en-US" dirty="0"/>
          </a:p>
          <a:p>
            <a:r>
              <a:rPr lang="en-US" dirty="0" err="1"/>
              <a:t>Faeytville</a:t>
            </a:r>
            <a:r>
              <a:rPr lang="en-US" dirty="0"/>
              <a:t> and Wilmington_ Boundary and SE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Demand Model Updates: NCDOT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03" y="5319038"/>
            <a:ext cx="10026880" cy="66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003" y="5854700"/>
            <a:ext cx="10197622" cy="546100"/>
          </a:xfrm>
        </p:spPr>
        <p:txBody>
          <a:bodyPr/>
          <a:lstStyle/>
          <a:p>
            <a:r>
              <a:rPr lang="en-US" dirty="0"/>
              <a:t>November 15, 2023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E94C7-E7DB-545C-F3A0-CD240824D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58" y="396817"/>
            <a:ext cx="9655134" cy="631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6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Current Model Updates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5186302-2B47-44D9-8045-93C8A922BA03}"/>
              </a:ext>
            </a:extLst>
          </p:cNvPr>
          <p:cNvSpPr/>
          <p:nvPr/>
        </p:nvSpPr>
        <p:spPr>
          <a:xfrm>
            <a:off x="953790" y="1233479"/>
            <a:ext cx="9979620" cy="55356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Completed: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Fayetteville (FAMPO)</a:t>
            </a:r>
          </a:p>
          <a:p>
            <a:pPr lvl="3">
              <a:buClr>
                <a:srgbClr val="FF0000"/>
              </a:buClr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8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E29B92-52C7-1E37-9071-E3F2122791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DC67C-DA73-B0C8-87C9-7E4E96E878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88144-D8F4-C3D9-859D-EF63F8DA5923}"/>
              </a:ext>
            </a:extLst>
          </p:cNvPr>
          <p:cNvSpPr/>
          <p:nvPr/>
        </p:nvSpPr>
        <p:spPr>
          <a:xfrm>
            <a:off x="980210" y="1287722"/>
            <a:ext cx="9979620" cy="55356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prstClr val="black"/>
                </a:solidFill>
                <a:latin typeface="Tw Cen MT" panose="020B0602020104020603" pitchFamily="34" charset="0"/>
              </a:rPr>
              <a:t>New Model : </a:t>
            </a: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Chatham County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0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prstClr val="black"/>
                </a:solidFill>
                <a:latin typeface="Tw Cen MT" panose="020B0602020104020603" pitchFamily="34" charset="0"/>
              </a:rPr>
              <a:t>Major Model Update :   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Wilmington (WMPO)   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0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prstClr val="black"/>
                </a:solidFill>
                <a:latin typeface="Tw Cen MT" panose="020B0602020104020603" pitchFamily="34" charset="0"/>
              </a:rPr>
              <a:t>Minor Model Update :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Greenville MPO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Goldsboro MPO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Moore County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French Broad River (FBRMPO)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0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Clinton Small Area Model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EE5D684-CC71-7DAD-0A19-B8B4A80FF84C}"/>
              </a:ext>
            </a:extLst>
          </p:cNvPr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Current Model Updates</a:t>
            </a:r>
          </a:p>
        </p:txBody>
      </p:sp>
    </p:spTree>
    <p:extLst>
      <p:ext uri="{BB962C8B-B14F-4D97-AF65-F5344CB8AC3E}">
        <p14:creationId xmlns:p14="http://schemas.microsoft.com/office/powerpoint/2010/main" val="3493716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1D2E5C-4A6B-4D01-9C2C-1C99D40C48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7A7203-80C8-40C0-A66C-D9983CAD14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C17C7-08B1-62EF-611E-F9E6401F2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56" y="0"/>
            <a:ext cx="10421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2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E29B92-52C7-1E37-9071-E3F2122791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6DC67C-DA73-B0C8-87C9-7E4E96E8787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B88144-D8F4-C3D9-859D-EF63F8DA5923}"/>
              </a:ext>
            </a:extLst>
          </p:cNvPr>
          <p:cNvSpPr/>
          <p:nvPr/>
        </p:nvSpPr>
        <p:spPr>
          <a:xfrm>
            <a:off x="980210" y="1233479"/>
            <a:ext cx="9979620" cy="553562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Completed: </a:t>
            </a: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NCRTDM Region 17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Under Development:   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NCRTDM Region 1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NCRTDM Region 16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NCRTDM Region 18</a:t>
            </a: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1828800" lvl="3" indent="-4572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en-US" sz="3200" i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EE5D684-CC71-7DAD-0A19-B8B4A80FF84C}"/>
              </a:ext>
            </a:extLst>
          </p:cNvPr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Current Model Updates</a:t>
            </a:r>
          </a:p>
        </p:txBody>
      </p:sp>
    </p:spTree>
    <p:extLst>
      <p:ext uri="{BB962C8B-B14F-4D97-AF65-F5344CB8AC3E}">
        <p14:creationId xmlns:p14="http://schemas.microsoft.com/office/powerpoint/2010/main" val="2540214762"/>
      </p:ext>
    </p:extLst>
  </p:cSld>
  <p:clrMapOvr>
    <a:masterClrMapping/>
  </p:clrMapOvr>
</p:sld>
</file>

<file path=ppt/theme/theme1.xml><?xml version="1.0" encoding="utf-8"?>
<a:theme xmlns:a="http://schemas.openxmlformats.org/drawingml/2006/main" name="NCDOT_PowerPoint_Template_16x9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E73C6950FD8846A1206516366F16FA" ma:contentTypeVersion="13" ma:contentTypeDescription="Create a new document." ma:contentTypeScope="" ma:versionID="ef14cf360c94f37e3b78cd79c40a116b">
  <xsd:schema xmlns:xsd="http://www.w3.org/2001/XMLSchema" xmlns:xs="http://www.w3.org/2001/XMLSchema" xmlns:p="http://schemas.microsoft.com/office/2006/metadata/properties" xmlns:ns1="http://schemas.microsoft.com/sharepoint/v3" xmlns:ns2="95b28682-a189-41cc-9993-d48032473616" xmlns:ns3="16f00c2e-ac5c-418b-9f13-a0771dbd417d" targetNamespace="http://schemas.microsoft.com/office/2006/metadata/properties" ma:root="true" ma:fieldsID="5c83cb52a3fefc5f850fa88724a7715e" ns1:_="" ns2:_="" ns3:_="">
    <xsd:import namespace="http://schemas.microsoft.com/sharepoint/v3"/>
    <xsd:import namespace="95b28682-a189-41cc-9993-d4803247361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Meeting_x0020_Date"/>
                <xsd:element ref="ns2:Group_x0020_Meeting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b28682-a189-41cc-9993-d48032473616" elementFormDefault="qualified">
    <xsd:import namespace="http://schemas.microsoft.com/office/2006/documentManagement/types"/>
    <xsd:import namespace="http://schemas.microsoft.com/office/infopath/2007/PartnerControls"/>
    <xsd:element name="Meeting_x0020_Date" ma:index="8" ma:displayName="Meeting Date" ma:format="DateOnly" ma:internalName="Meeting_x0020_Date">
      <xsd:simpleType>
        <xsd:restriction base="dms:DateTime"/>
      </xsd:simpleType>
    </xsd:element>
    <xsd:element name="Group_x0020_Meeting" ma:index="9" ma:displayName="Group Meeting" ma:internalName="Group_x0020_Meet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CONNECT-627-2396</_dlc_DocId>
    <_dlc_DocIdUrl xmlns="16f00c2e-ac5c-418b-9f13-a0771dbd417d">
      <Url>https://connect.ncdot.gov/projects/planning/_layouts/15/DocIdRedir.aspx?ID=CONNECT-627-2396</Url>
      <Description>CONNECT-627-2396</Description>
    </_dlc_DocIdUrl>
    <URL xmlns="http://schemas.microsoft.com/sharepoint/v3">
      <Url xsi:nil="true"/>
      <Description xsi:nil="true"/>
    </URL>
    <Meeting_x0020_Date xmlns="95b28682-a189-41cc-9993-d48032473616">2023-11-15T05:00:00+00:00</Meeting_x0020_Date>
    <Group_x0020_Meeting xmlns="95b28682-a189-41cc-9993-d48032473616">2023 11/15</Group_x0020_Meeting>
  </documentManagement>
</p:properties>
</file>

<file path=customXml/item3.xml><?xml version="1.0" encoding="utf-8"?>
<?mso-contentType ?>
<SharedContentType xmlns="Microsoft.SharePoint.Taxonomy.ContentTypeSync" SourceId="7ef604a7-ebc4-47af-96e9-7f1ad444f50a" ContentTypeId="0x0101" PreviousValue="false"/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04D013-8514-4DAB-8F43-752FA0313D80}"/>
</file>

<file path=customXml/itemProps2.xml><?xml version="1.0" encoding="utf-8"?>
<ds:datastoreItem xmlns:ds="http://schemas.openxmlformats.org/officeDocument/2006/customXml" ds:itemID="{049D7261-F066-4658-8933-15520A0D1F64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16f00c2e-ac5c-418b-9f13-a0771dbd417d"/>
    <ds:schemaRef ds:uri="084f7c45-40c1-4552-b9db-b0297b44ff26"/>
    <ds:schemaRef ds:uri="82e4dbae-68f1-44b9-a9de-1019b054425c"/>
  </ds:schemaRefs>
</ds:datastoreItem>
</file>

<file path=customXml/itemProps3.xml><?xml version="1.0" encoding="utf-8"?>
<ds:datastoreItem xmlns:ds="http://schemas.openxmlformats.org/officeDocument/2006/customXml" ds:itemID="{CDDBB7AA-2EF9-4F70-82BA-3C7AE64404C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D51237A-DE9C-4B45-A5A2-61B582853C06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D5A9F6D-6F1D-4F11-889A-EC0C3D3065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NCDOT_PowerPoint_Template_16x9 (1)</Template>
  <TotalTime>13043</TotalTime>
  <Words>151</Words>
  <Application>Microsoft Office PowerPoint</Application>
  <PresentationFormat>Custom</PresentationFormat>
  <Paragraphs>48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Tw Cen MT</vt:lpstr>
      <vt:lpstr>Wingdings</vt:lpstr>
      <vt:lpstr>NCDOT_PowerPoint_Template_16x9 (1)</vt:lpstr>
      <vt:lpstr>Travel Demand Model Updates: NCDOT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N.C.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 Demand Modeling</dc:title>
  <dc:creator>Amar Pillai</dc:creator>
  <cp:keywords>PowerPoint, template, presentation, 16x9, television</cp:keywords>
  <cp:lastModifiedBy>Amar Pillai</cp:lastModifiedBy>
  <cp:revision>55</cp:revision>
  <dcterms:created xsi:type="dcterms:W3CDTF">2017-02-06T21:41:41Z</dcterms:created>
  <dcterms:modified xsi:type="dcterms:W3CDTF">2023-11-14T14:20:00Z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0x01010011E73C6950FD8846A1206516366F16FA</vt:lpwstr>
  </property>
  <property fmtid="{D5CDD505-2E9C-101B-9397-08002B2CF9AE}" pid="3" name="_dlc_DocIdItemGuid">
    <vt:lpwstr>c40829df-97ac-4a29-944e-b0cda0bf371a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_docset_NoMedatataSyncRequired">
    <vt:lpwstr>False</vt:lpwstr>
  </property>
  <property fmtid="{D5CDD505-2E9C-101B-9397-08002B2CF9AE}" pid="7" name="Order">
    <vt:r8>239600</vt:r8>
  </property>
</Properties>
</file>